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2.jpg" ContentType="image/pn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75" r:id="rId4"/>
    <p:sldId id="276" r:id="rId5"/>
    <p:sldId id="277" r:id="rId6"/>
    <p:sldId id="278" r:id="rId7"/>
    <p:sldId id="279" r:id="rId8"/>
    <p:sldId id="280" r:id="rId9"/>
    <p:sldId id="281" r:id="rId10"/>
  </p:sldIdLst>
  <p:sldSz cx="12192000" cy="6858000"/>
  <p:notesSz cx="6858000" cy="9144000"/>
  <p:embeddedFontLst>
    <p:embeddedFont>
      <p:font typeface="等线" panose="02010600030101010101" pitchFamily="2" charset="-122"/>
      <p:regular r:id="rId12"/>
      <p:bold r:id="rId13"/>
    </p:embeddedFont>
    <p:embeddedFont>
      <p:font typeface="黑体" panose="02010609060101010101" pitchFamily="49" charset="-122"/>
      <p:regular r:id="rId14"/>
    </p:embeddedFont>
    <p:embeddedFont>
      <p:font typeface="Cascadia Mono SemiBold" panose="020B0609020000020004" pitchFamily="49" charset="0"/>
      <p:bold r:id="rId15"/>
      <p:boldItalic r:id="rId16"/>
    </p:embeddedFont>
    <p:embeddedFont>
      <p:font typeface="Open Sans" panose="020B0606030504020204" pitchFamily="34" charset="0"/>
      <p:regular r:id="rId17"/>
    </p:embeddedFont>
    <p:embeddedFont>
      <p:font typeface="得意黑" pitchFamily="2" charset="-122"/>
      <p:italic r:id="rId18"/>
    </p:embeddedFont>
    <p:embeddedFont>
      <p:font typeface="思源黑体 CN Bold" panose="020B0800000000000000" pitchFamily="34" charset="-122"/>
      <p:bold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9D85C-7ACB-49C2-A34C-DDE3DB003915}" type="datetimeFigureOut">
              <a:rPr lang="zh-CN" altLang="en-US" smtClean="0"/>
              <a:t>2025/2/14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9CBA0-9280-4728-BDC2-AC4C50F3CF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57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9C1C021-D47D-922C-E087-E92AA7A69D69}"/>
              </a:ext>
            </a:extLst>
          </p:cNvPr>
          <p:cNvSpPr/>
          <p:nvPr userDrawn="1"/>
        </p:nvSpPr>
        <p:spPr>
          <a:xfrm>
            <a:off x="1664199" y="2"/>
            <a:ext cx="8936183" cy="6857998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59C69E-ED52-500A-B792-F0AB162C4D6C}"/>
              </a:ext>
            </a:extLst>
          </p:cNvPr>
          <p:cNvSpPr txBox="1"/>
          <p:nvPr userDrawn="1"/>
        </p:nvSpPr>
        <p:spPr>
          <a:xfrm>
            <a:off x="6180302" y="677216"/>
            <a:ext cx="4002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六分钟英语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57F396-C614-2B3F-7CA1-290895F92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805" y="996251"/>
            <a:ext cx="899052" cy="561433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9A943DC-41EA-9DC8-43FD-26BB46D0F3C0}"/>
              </a:ext>
            </a:extLst>
          </p:cNvPr>
          <p:cNvGrpSpPr/>
          <p:nvPr userDrawn="1"/>
        </p:nvGrpSpPr>
        <p:grpSpPr>
          <a:xfrm>
            <a:off x="1692772" y="1876719"/>
            <a:ext cx="8879035" cy="3319212"/>
            <a:chOff x="1452700" y="1867028"/>
            <a:chExt cx="9875813" cy="331921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C5E86A5-ECB6-D91E-8B8A-BAF0E522EF21}"/>
                </a:ext>
              </a:extLst>
            </p:cNvPr>
            <p:cNvSpPr/>
            <p:nvPr/>
          </p:nvSpPr>
          <p:spPr>
            <a:xfrm>
              <a:off x="1452700" y="1907736"/>
              <a:ext cx="9875813" cy="3278504"/>
            </a:xfrm>
            <a:prstGeom prst="roundRect">
              <a:avLst>
                <a:gd name="adj" fmla="val 7637"/>
              </a:avLst>
            </a:prstGeom>
            <a:solidFill>
              <a:srgbClr val="F8F4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88CB9B-32A0-DE66-DB25-8F7E91A83FC2}"/>
                </a:ext>
              </a:extLst>
            </p:cNvPr>
            <p:cNvSpPr txBox="1"/>
            <p:nvPr/>
          </p:nvSpPr>
          <p:spPr>
            <a:xfrm>
              <a:off x="7952328" y="1867028"/>
              <a:ext cx="2914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Today’s topic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: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A4A2F74-7B89-AF39-6228-38487AFCC097}"/>
                </a:ext>
              </a:extLst>
            </p:cNvPr>
            <p:cNvCxnSpPr>
              <a:cxnSpLocks/>
            </p:cNvCxnSpPr>
            <p:nvPr/>
          </p:nvCxnSpPr>
          <p:spPr>
            <a:xfrm>
              <a:off x="7948977" y="1968495"/>
              <a:ext cx="0" cy="443396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06D5508-2A99-C06C-86C9-53E5577F78E9}"/>
                </a:ext>
              </a:extLst>
            </p:cNvPr>
            <p:cNvSpPr/>
            <p:nvPr/>
          </p:nvSpPr>
          <p:spPr>
            <a:xfrm>
              <a:off x="7470007" y="2462982"/>
              <a:ext cx="3792283" cy="2638348"/>
            </a:xfrm>
            <a:prstGeom prst="roundRect">
              <a:avLst>
                <a:gd name="adj" fmla="val 9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6709925-7A7C-EC68-3CD3-27AC8A195142}"/>
              </a:ext>
            </a:extLst>
          </p:cNvPr>
          <p:cNvSpPr txBox="1"/>
          <p:nvPr userDrawn="1"/>
        </p:nvSpPr>
        <p:spPr>
          <a:xfrm>
            <a:off x="3159636" y="409841"/>
            <a:ext cx="179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28C281"/>
                </a:solidFill>
              </a:rPr>
              <a:t>磨耳朵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C3399A-831E-7D2C-D508-0810364DD008}"/>
              </a:ext>
            </a:extLst>
          </p:cNvPr>
          <p:cNvSpPr txBox="1"/>
          <p:nvPr userDrawn="1"/>
        </p:nvSpPr>
        <p:spPr>
          <a:xfrm>
            <a:off x="2020831" y="394632"/>
            <a:ext cx="1289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0" dirty="0">
                <a:solidFill>
                  <a:srgbClr val="FFAF0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indefatigable</a:t>
            </a:r>
          </a:p>
          <a:p>
            <a:endParaRPr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B3264F-2A64-BFCB-7ABA-32C5E35A45FA}"/>
              </a:ext>
            </a:extLst>
          </p:cNvPr>
          <p:cNvSpPr txBox="1"/>
          <p:nvPr userDrawn="1"/>
        </p:nvSpPr>
        <p:spPr>
          <a:xfrm>
            <a:off x="2738874" y="1104122"/>
            <a:ext cx="227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4F97F1"/>
                </a:solidFill>
              </a:rPr>
              <a:t>四六级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F7FBAD-8AA1-C273-E8B5-3A62924095FF}"/>
              </a:ext>
            </a:extLst>
          </p:cNvPr>
          <p:cNvSpPr txBox="1"/>
          <p:nvPr userDrawn="1"/>
        </p:nvSpPr>
        <p:spPr>
          <a:xfrm>
            <a:off x="2042976" y="587838"/>
            <a:ext cx="1467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7F69BF"/>
                </a:solidFill>
              </a:rPr>
              <a:t>考研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632E22-48BC-4D2B-D7C7-A7EBF25F5146}"/>
              </a:ext>
            </a:extLst>
          </p:cNvPr>
          <p:cNvSpPr txBox="1"/>
          <p:nvPr userDrawn="1"/>
        </p:nvSpPr>
        <p:spPr>
          <a:xfrm>
            <a:off x="3583522" y="889248"/>
            <a:ext cx="175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accent2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conscientious</a:t>
            </a:r>
            <a:endParaRPr lang="zh-CN" altLang="en-US" dirty="0">
              <a:solidFill>
                <a:srgbClr val="FFC90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1C09E0-3221-F847-C6CE-1D537CF925FE}"/>
              </a:ext>
            </a:extLst>
          </p:cNvPr>
          <p:cNvSpPr txBox="1"/>
          <p:nvPr userDrawn="1"/>
        </p:nvSpPr>
        <p:spPr>
          <a:xfrm rot="16200000">
            <a:off x="3843226" y="-22514"/>
            <a:ext cx="175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B0B1B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zh-CN" b="1" i="0" dirty="0">
                <a:solidFill>
                  <a:srgbClr val="B0B1B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endParaRPr lang="zh-CN" altLang="en-US" dirty="0">
              <a:solidFill>
                <a:srgbClr val="B0B1B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074895-1FF9-D6CB-F7AF-2CBA195F17B3}"/>
              </a:ext>
            </a:extLst>
          </p:cNvPr>
          <p:cNvSpPr txBox="1"/>
          <p:nvPr userDrawn="1"/>
        </p:nvSpPr>
        <p:spPr>
          <a:xfrm>
            <a:off x="3669898" y="1752543"/>
            <a:ext cx="1415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solidFill>
                  <a:srgbClr val="4EAAF1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assiduous</a:t>
            </a:r>
            <a:r>
              <a:rPr lang="en-US" altLang="zh-CN" sz="1600" i="0" dirty="0">
                <a:solidFill>
                  <a:srgbClr val="404040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r>
              <a:rPr lang="en-US" altLang="zh-CN" sz="1600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endParaRPr lang="zh-CN" altLang="en-US" sz="1600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FE187F98-5B62-097D-7D10-10B932C20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7343" y="2193925"/>
            <a:ext cx="5145851" cy="2917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EE6293E2-9DAB-3749-BFAF-BF50EBEDD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65762" y="2594162"/>
            <a:ext cx="3083488" cy="2288536"/>
          </a:xfrm>
          <a:prstGeom prst="rect">
            <a:avLst/>
          </a:prstGeom>
        </p:spPr>
        <p:txBody>
          <a:bodyPr/>
          <a:lstStyle>
            <a:lvl3pPr marL="0" indent="0">
              <a:buFont typeface="Arial" panose="020B0604020202020204" pitchFamily="34" charset="0"/>
              <a:buNone/>
              <a:defRPr sz="48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</a:lstStyle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96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D791F0-A003-DF1F-226D-96FF95998E58}"/>
              </a:ext>
            </a:extLst>
          </p:cNvPr>
          <p:cNvSpPr/>
          <p:nvPr userDrawn="1"/>
        </p:nvSpPr>
        <p:spPr>
          <a:xfrm>
            <a:off x="220717" y="1"/>
            <a:ext cx="11666483" cy="6857999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505B6E-1FB2-8F63-FCE8-8F67A0732CFA}"/>
              </a:ext>
            </a:extLst>
          </p:cNvPr>
          <p:cNvCxnSpPr>
            <a:cxnSpLocks/>
          </p:cNvCxnSpPr>
          <p:nvPr userDrawn="1"/>
        </p:nvCxnSpPr>
        <p:spPr>
          <a:xfrm>
            <a:off x="504497" y="784225"/>
            <a:ext cx="110989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08D25-2A9A-A194-5538-55FDE2057E84}"/>
              </a:ext>
            </a:extLst>
          </p:cNvPr>
          <p:cNvCxnSpPr>
            <a:cxnSpLocks/>
          </p:cNvCxnSpPr>
          <p:nvPr userDrawn="1"/>
        </p:nvCxnSpPr>
        <p:spPr>
          <a:xfrm>
            <a:off x="364840" y="6021284"/>
            <a:ext cx="1123858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6D8146-EDB6-A0CD-58CB-CDA57F86B314}"/>
              </a:ext>
            </a:extLst>
          </p:cNvPr>
          <p:cNvGrpSpPr/>
          <p:nvPr userDrawn="1"/>
        </p:nvGrpSpPr>
        <p:grpSpPr>
          <a:xfrm>
            <a:off x="665360" y="1488581"/>
            <a:ext cx="3194070" cy="2347813"/>
            <a:chOff x="1375309" y="1527204"/>
            <a:chExt cx="3194070" cy="234781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94F1C35-9846-FEAB-C178-9B50914CC18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497EB7B-CC72-1D71-5F21-1477DF5FBC45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5262F9-2A46-B81D-3714-9CCF8057BB29}"/>
              </a:ext>
            </a:extLst>
          </p:cNvPr>
          <p:cNvSpPr/>
          <p:nvPr userDrawn="1"/>
        </p:nvSpPr>
        <p:spPr>
          <a:xfrm>
            <a:off x="446764" y="893798"/>
            <a:ext cx="769300" cy="35266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CHN</a:t>
            </a:r>
            <a:endParaRPr lang="zh-CN" altLang="en-US" sz="2000" dirty="0">
              <a:solidFill>
                <a:schemeClr val="bg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F61997-87B5-CFED-2DF9-6D7823628BFF}"/>
              </a:ext>
            </a:extLst>
          </p:cNvPr>
          <p:cNvSpPr/>
          <p:nvPr userDrawn="1"/>
        </p:nvSpPr>
        <p:spPr>
          <a:xfrm>
            <a:off x="364840" y="5518484"/>
            <a:ext cx="769300" cy="352660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ENG</a:t>
            </a:r>
            <a:endParaRPr lang="zh-CN" altLang="en-US" sz="2000" dirty="0">
              <a:solidFill>
                <a:schemeClr val="bg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70A19A-5055-9422-E84B-8B19E764EDE0}"/>
              </a:ext>
            </a:extLst>
          </p:cNvPr>
          <p:cNvGrpSpPr/>
          <p:nvPr userDrawn="1"/>
        </p:nvGrpSpPr>
        <p:grpSpPr>
          <a:xfrm>
            <a:off x="4153855" y="928556"/>
            <a:ext cx="7436968" cy="4967668"/>
            <a:chOff x="3607968" y="753613"/>
            <a:chExt cx="5795282" cy="376956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C09879E-0B6D-C810-24F2-BFD3613338E3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5BB43E0-171C-B958-BB49-0F03D3E09ECA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B279B1-C847-26BD-3D9D-F9A0198E6FDF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7EA0ECF-8D77-EEBE-2982-53F6A06320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02FE81-5B52-BAF8-C58E-5CED246FE5EF}"/>
              </a:ext>
            </a:extLst>
          </p:cNvPr>
          <p:cNvSpPr/>
          <p:nvPr userDrawn="1"/>
        </p:nvSpPr>
        <p:spPr>
          <a:xfrm>
            <a:off x="4339843" y="1692049"/>
            <a:ext cx="7027486" cy="581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6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6E617F5-99A4-8BE5-8539-018123A722F5}"/>
              </a:ext>
            </a:extLst>
          </p:cNvPr>
          <p:cNvSpPr/>
          <p:nvPr userDrawn="1"/>
        </p:nvSpPr>
        <p:spPr>
          <a:xfrm>
            <a:off x="4346585" y="3321213"/>
            <a:ext cx="7014002" cy="552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6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1A9072-623D-4BBF-E337-1C591338DCEB}"/>
              </a:ext>
            </a:extLst>
          </p:cNvPr>
          <p:cNvSpPr/>
          <p:nvPr userDrawn="1"/>
        </p:nvSpPr>
        <p:spPr>
          <a:xfrm>
            <a:off x="1197970" y="5047764"/>
            <a:ext cx="2809646" cy="814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喜欢这个视频请长按点赞，支持</a:t>
            </a:r>
            <a:r>
              <a:rPr lang="en-US" altLang="zh-CN" sz="1400" b="1" dirty="0"/>
              <a:t>up</a:t>
            </a:r>
            <a:r>
              <a:rPr lang="zh-CN" altLang="en-US" sz="1400" b="1" dirty="0"/>
              <a:t>主加速更新下一期，简介有音频、双语文本和词汇表下载地址</a:t>
            </a:r>
            <a:r>
              <a:rPr lang="zh-CN" altLang="en-US" sz="1600" b="1" dirty="0"/>
              <a:t>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F46E24-19A8-27A0-55AC-5E774E027544}"/>
              </a:ext>
            </a:extLst>
          </p:cNvPr>
          <p:cNvSpPr/>
          <p:nvPr userDrawn="1"/>
        </p:nvSpPr>
        <p:spPr>
          <a:xfrm>
            <a:off x="2049297" y="894705"/>
            <a:ext cx="16193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FDDF1C3-07F4-D4A2-F260-7319A4B7D7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37" y="836220"/>
            <a:ext cx="899052" cy="561433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2B2DD8D-0DC6-7CF5-4990-18E3177ABD7D}"/>
              </a:ext>
            </a:extLst>
          </p:cNvPr>
          <p:cNvSpPr/>
          <p:nvPr userDrawn="1"/>
        </p:nvSpPr>
        <p:spPr>
          <a:xfrm>
            <a:off x="1222937" y="3949735"/>
            <a:ext cx="2575979" cy="103504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600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600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600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600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BD003F6-A5CE-C56E-CFB8-C2A31FADF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7496" y="4010686"/>
            <a:ext cx="910474" cy="913140"/>
          </a:xfrm>
          <a:prstGeom prst="rect">
            <a:avLst/>
          </a:prstGeom>
        </p:spPr>
      </p:pic>
      <p:sp>
        <p:nvSpPr>
          <p:cNvPr id="23" name="图片占位符 6">
            <a:extLst>
              <a:ext uri="{FF2B5EF4-FFF2-40B4-BE49-F238E27FC236}">
                <a16:creationId xmlns:a16="http://schemas.microsoft.com/office/drawing/2014/main" id="{508BCF73-266D-0B52-6C86-6ADA9AF94E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362" y="1492615"/>
            <a:ext cx="3194065" cy="169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C41C26-8D7E-1FEA-04CD-4BFBA8AC62D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582" y="3392384"/>
            <a:ext cx="2930691" cy="3416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80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7">
            <a:extLst>
              <a:ext uri="{FF2B5EF4-FFF2-40B4-BE49-F238E27FC236}">
                <a16:creationId xmlns:a16="http://schemas.microsoft.com/office/drawing/2014/main" id="{5102A839-9580-F71B-E4DC-D46D6DE6FB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46581" y="2423776"/>
            <a:ext cx="701400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5D247ECC-2CB9-D661-63BE-63DC2444B4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46581" y="4019226"/>
            <a:ext cx="679895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200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03FA3E29-37A7-F894-EFE0-E1EFAA9C0A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2886" y="3402104"/>
            <a:ext cx="682953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78BBD827-2833-1AD4-4D86-C6B3E77081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52886" y="1781075"/>
            <a:ext cx="6833871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4607BCD1-8CF7-08AF-3192-AB4B8FBB20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46581" y="4606437"/>
            <a:ext cx="6798958" cy="49757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3600"/>
              </a:lnSpc>
              <a:buNone/>
              <a:defRPr sz="200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5AEBCC50-A0E5-F565-C816-8E6AB0AEBE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58052" y="1126577"/>
            <a:ext cx="361074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200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39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EF040EB-7CA2-A94B-87D0-5AC209A0F1F1}"/>
              </a:ext>
            </a:extLst>
          </p:cNvPr>
          <p:cNvSpPr/>
          <p:nvPr userDrawn="1"/>
        </p:nvSpPr>
        <p:spPr>
          <a:xfrm>
            <a:off x="14688" y="1"/>
            <a:ext cx="11879925" cy="6857999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800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38CDC6-6BC2-A58C-E94F-BD0D64202FA3}"/>
              </a:ext>
            </a:extLst>
          </p:cNvPr>
          <p:cNvCxnSpPr>
            <a:cxnSpLocks/>
          </p:cNvCxnSpPr>
          <p:nvPr userDrawn="1"/>
        </p:nvCxnSpPr>
        <p:spPr>
          <a:xfrm>
            <a:off x="504497" y="784225"/>
            <a:ext cx="11301982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062E15-0B90-ECDF-D50E-B8DF8EB64AB0}"/>
              </a:ext>
            </a:extLst>
          </p:cNvPr>
          <p:cNvCxnSpPr>
            <a:cxnSpLocks/>
          </p:cNvCxnSpPr>
          <p:nvPr userDrawn="1"/>
        </p:nvCxnSpPr>
        <p:spPr>
          <a:xfrm>
            <a:off x="364840" y="6021284"/>
            <a:ext cx="114441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2475F8-7D3C-A37A-64F2-1686A136EE49}"/>
              </a:ext>
            </a:extLst>
          </p:cNvPr>
          <p:cNvSpPr/>
          <p:nvPr userDrawn="1"/>
        </p:nvSpPr>
        <p:spPr>
          <a:xfrm>
            <a:off x="446764" y="893797"/>
            <a:ext cx="334305" cy="1348659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121B1B-726B-78F7-E411-9D52C59E8D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0611187"/>
              </p:ext>
            </p:extLst>
          </p:nvPr>
        </p:nvGraphicFramePr>
        <p:xfrm>
          <a:off x="1162592" y="975660"/>
          <a:ext cx="10631843" cy="4854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4244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722734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9354865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40449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4047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40449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6E9F6A2-61AE-2879-8220-6A2B28CBD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9364" y="2222535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BD77E39A-0F75-5F05-417A-CC30A225E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79361" y="4654414"/>
            <a:ext cx="9315073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F4A8CE89-0833-210B-1241-382C688EA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79361" y="5451053"/>
            <a:ext cx="9327118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DEB36402-0C39-9DC3-2F87-DC2CF006BB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79365" y="1818647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EE73269-90C5-0ECA-6C8D-0E9E63A9A7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79366" y="1395671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2746BA92-E1C9-98C4-D2C4-40FD688C4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79363" y="2620428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C10B0126-37F3-8A0C-9D8D-182058965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7324" y="3444135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5BDA58EF-9E35-E1EE-DE85-2D803B077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79362" y="3026156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D6B5BC48-16FB-FD08-DBEB-D9E37D775A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84774" y="3827222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5C1E10E6-E8F4-D450-5BBE-5A01019FD8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79362" y="4254602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683C1CA6-0C34-85B0-3E61-2305B1BFD3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79367" y="1010617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442ED18B-EB80-79E0-45C5-F19FD8F6A4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79362" y="5051456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87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6598E56-079A-C239-1A56-3AFAE7CEAEDA}"/>
              </a:ext>
            </a:extLst>
          </p:cNvPr>
          <p:cNvSpPr/>
          <p:nvPr userDrawn="1"/>
        </p:nvSpPr>
        <p:spPr>
          <a:xfrm>
            <a:off x="14688" y="1"/>
            <a:ext cx="11879925" cy="6857999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800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3B814-8FE8-B1FF-ABF2-70D2C4180E3B}"/>
              </a:ext>
            </a:extLst>
          </p:cNvPr>
          <p:cNvCxnSpPr>
            <a:cxnSpLocks/>
          </p:cNvCxnSpPr>
          <p:nvPr userDrawn="1"/>
        </p:nvCxnSpPr>
        <p:spPr>
          <a:xfrm>
            <a:off x="504497" y="784225"/>
            <a:ext cx="11301982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A3A95C9-2207-3CB0-A2FB-2D6E33D5B44B}"/>
              </a:ext>
            </a:extLst>
          </p:cNvPr>
          <p:cNvCxnSpPr>
            <a:cxnSpLocks/>
          </p:cNvCxnSpPr>
          <p:nvPr userDrawn="1"/>
        </p:nvCxnSpPr>
        <p:spPr>
          <a:xfrm>
            <a:off x="364840" y="6021284"/>
            <a:ext cx="114441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164CE84-EA8E-3CAF-5D73-9B29BC2BE101}"/>
              </a:ext>
            </a:extLst>
          </p:cNvPr>
          <p:cNvSpPr/>
          <p:nvPr userDrawn="1"/>
        </p:nvSpPr>
        <p:spPr>
          <a:xfrm>
            <a:off x="446764" y="893797"/>
            <a:ext cx="334305" cy="1348659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7C030AD-54C2-978F-94F8-46EF626E9C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0486289"/>
              </p:ext>
            </p:extLst>
          </p:nvPr>
        </p:nvGraphicFramePr>
        <p:xfrm>
          <a:off x="1162592" y="975660"/>
          <a:ext cx="10631843" cy="4854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4244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722734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9354865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40449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4047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40449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59" name="文本占位符 7">
            <a:extLst>
              <a:ext uri="{FF2B5EF4-FFF2-40B4-BE49-F238E27FC236}">
                <a16:creationId xmlns:a16="http://schemas.microsoft.com/office/drawing/2014/main" id="{1033D636-BEC6-3CCB-07E2-8FD6A6357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9364" y="2222535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0" name="文本占位符 7">
            <a:extLst>
              <a:ext uri="{FF2B5EF4-FFF2-40B4-BE49-F238E27FC236}">
                <a16:creationId xmlns:a16="http://schemas.microsoft.com/office/drawing/2014/main" id="{5449855D-8312-A666-D362-FA00221C3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79361" y="4654414"/>
            <a:ext cx="9315073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1" name="文本占位符 7">
            <a:extLst>
              <a:ext uri="{FF2B5EF4-FFF2-40B4-BE49-F238E27FC236}">
                <a16:creationId xmlns:a16="http://schemas.microsoft.com/office/drawing/2014/main" id="{CE864D33-D2AE-1816-8752-CF0AFE7EC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79361" y="5451053"/>
            <a:ext cx="9327118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2" name="文本占位符 7">
            <a:extLst>
              <a:ext uri="{FF2B5EF4-FFF2-40B4-BE49-F238E27FC236}">
                <a16:creationId xmlns:a16="http://schemas.microsoft.com/office/drawing/2014/main" id="{B809FE5F-E54D-FEFE-D009-93BDE5CFD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79365" y="1818647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3" name="文本占位符 7">
            <a:extLst>
              <a:ext uri="{FF2B5EF4-FFF2-40B4-BE49-F238E27FC236}">
                <a16:creationId xmlns:a16="http://schemas.microsoft.com/office/drawing/2014/main" id="{DCA7E158-442B-770B-6E78-B1BD7A3A52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79366" y="1395671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7">
            <a:extLst>
              <a:ext uri="{FF2B5EF4-FFF2-40B4-BE49-F238E27FC236}">
                <a16:creationId xmlns:a16="http://schemas.microsoft.com/office/drawing/2014/main" id="{1C1D0026-C5A5-7769-C96F-9C5C81D668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79363" y="2620428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E55648EF-CD1D-B13B-3D6C-2B7E285001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7324" y="3444135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6" name="文本占位符 7">
            <a:extLst>
              <a:ext uri="{FF2B5EF4-FFF2-40B4-BE49-F238E27FC236}">
                <a16:creationId xmlns:a16="http://schemas.microsoft.com/office/drawing/2014/main" id="{459AD845-657B-C124-C8EF-A0B30E140B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79362" y="3026156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A4D8DCD8-98CC-7A27-230F-75DD2C6CCA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84774" y="3827222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F10A11DC-CB16-39A8-02BC-E1B40AD1D1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79362" y="4254602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9" name="文本占位符 7">
            <a:extLst>
              <a:ext uri="{FF2B5EF4-FFF2-40B4-BE49-F238E27FC236}">
                <a16:creationId xmlns:a16="http://schemas.microsoft.com/office/drawing/2014/main" id="{15D1AD54-8883-E32E-34FB-4741C30371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79367" y="1010617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0" name="文本占位符 7">
            <a:extLst>
              <a:ext uri="{FF2B5EF4-FFF2-40B4-BE49-F238E27FC236}">
                <a16:creationId xmlns:a16="http://schemas.microsoft.com/office/drawing/2014/main" id="{2603FF27-E3BD-0897-E73A-287057FB2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79362" y="5051456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39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22C718D-BF75-679A-4F68-55808C2220F9}"/>
              </a:ext>
            </a:extLst>
          </p:cNvPr>
          <p:cNvSpPr/>
          <p:nvPr userDrawn="1"/>
        </p:nvSpPr>
        <p:spPr>
          <a:xfrm>
            <a:off x="14688" y="1"/>
            <a:ext cx="11879925" cy="6857999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800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D7104B6-EA95-4872-E4B5-C63FF4DB1DB7}"/>
              </a:ext>
            </a:extLst>
          </p:cNvPr>
          <p:cNvCxnSpPr>
            <a:cxnSpLocks/>
          </p:cNvCxnSpPr>
          <p:nvPr userDrawn="1"/>
        </p:nvCxnSpPr>
        <p:spPr>
          <a:xfrm>
            <a:off x="504497" y="784225"/>
            <a:ext cx="11301982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A3BEE9F-5C75-4849-5DAB-95AE95E350E6}"/>
              </a:ext>
            </a:extLst>
          </p:cNvPr>
          <p:cNvCxnSpPr>
            <a:cxnSpLocks/>
          </p:cNvCxnSpPr>
          <p:nvPr userDrawn="1"/>
        </p:nvCxnSpPr>
        <p:spPr>
          <a:xfrm>
            <a:off x="364840" y="6021284"/>
            <a:ext cx="114441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A759A0-DA28-7577-70C2-3201AE0B2638}"/>
              </a:ext>
            </a:extLst>
          </p:cNvPr>
          <p:cNvSpPr/>
          <p:nvPr userDrawn="1"/>
        </p:nvSpPr>
        <p:spPr>
          <a:xfrm>
            <a:off x="446764" y="893797"/>
            <a:ext cx="334305" cy="1348659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37314B-594F-34C3-941C-81701E0B31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42096650"/>
              </p:ext>
            </p:extLst>
          </p:nvPr>
        </p:nvGraphicFramePr>
        <p:xfrm>
          <a:off x="1162592" y="975660"/>
          <a:ext cx="10631843" cy="4854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4244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722734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9354865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40449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4047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40449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404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A4F4E6B-96D3-8B53-0AC9-8F7D97F080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9364" y="2222535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58F15F12-6121-F05A-F013-E129EEC05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79361" y="4654414"/>
            <a:ext cx="9315073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3F679CEE-196D-C24C-1F4F-21E8D12D8C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79361" y="5451053"/>
            <a:ext cx="9327118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9835A01D-619E-D16D-C827-3D7408AFCF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79365" y="1818647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0BFAFD49-77DB-D1EE-88ED-58DB0155B8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79366" y="1395671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0C6EBFCD-96B6-1FE1-6C48-9438A7B3C1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79363" y="2620428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6918BE03-9970-198C-1A44-13B7138049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7324" y="3444135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7FC6C3FD-4F5D-1A9F-6293-6C3A56D3F1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79362" y="3026156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7531DFB2-25B6-C7A4-E9F8-B60260E847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84774" y="3827222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BF90DB89-A845-C8D6-69A3-A52C6CB117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79362" y="4254602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D1E01889-BC2F-DD83-E2C8-0ECF9B4856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79367" y="1010617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CAF46AAF-7518-F3AD-92BD-BE622DCB6C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79362" y="5051456"/>
            <a:ext cx="9347200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38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F0EAE35-BBD1-2BB5-DBD6-B0182E4821D3}"/>
              </a:ext>
            </a:extLst>
          </p:cNvPr>
          <p:cNvSpPr/>
          <p:nvPr userDrawn="1"/>
        </p:nvSpPr>
        <p:spPr>
          <a:xfrm>
            <a:off x="525517" y="1"/>
            <a:ext cx="11666483" cy="6857999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92BCC00-D930-7593-6E93-12D0E8A6ED04}"/>
              </a:ext>
            </a:extLst>
          </p:cNvPr>
          <p:cNvCxnSpPr>
            <a:cxnSpLocks/>
          </p:cNvCxnSpPr>
          <p:nvPr userDrawn="1"/>
        </p:nvCxnSpPr>
        <p:spPr>
          <a:xfrm>
            <a:off x="802992" y="784225"/>
            <a:ext cx="110989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E1C095-7D7F-F630-8634-A0CE6F68D45F}"/>
              </a:ext>
            </a:extLst>
          </p:cNvPr>
          <p:cNvCxnSpPr>
            <a:cxnSpLocks/>
          </p:cNvCxnSpPr>
          <p:nvPr userDrawn="1"/>
        </p:nvCxnSpPr>
        <p:spPr>
          <a:xfrm>
            <a:off x="663335" y="6021284"/>
            <a:ext cx="1123858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105DA9-D4F4-980D-9BA9-B372830C0FBA}"/>
              </a:ext>
            </a:extLst>
          </p:cNvPr>
          <p:cNvSpPr/>
          <p:nvPr userDrawn="1"/>
        </p:nvSpPr>
        <p:spPr>
          <a:xfrm>
            <a:off x="745259" y="893797"/>
            <a:ext cx="328299" cy="1863579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</a:rPr>
              <a:t>高级词汇表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AF48F5B-38F1-B4CF-C696-9816285E6FA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05332198"/>
              </p:ext>
            </p:extLst>
          </p:nvPr>
        </p:nvGraphicFramePr>
        <p:xfrm>
          <a:off x="1342167" y="893796"/>
          <a:ext cx="10509711" cy="5008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863">
                  <a:extLst>
                    <a:ext uri="{9D8B030D-6E8A-4147-A177-3AD203B41FA5}">
                      <a16:colId xmlns:a16="http://schemas.microsoft.com/office/drawing/2014/main" val="3344996644"/>
                    </a:ext>
                  </a:extLst>
                </a:gridCol>
                <a:gridCol w="1169490">
                  <a:extLst>
                    <a:ext uri="{9D8B030D-6E8A-4147-A177-3AD203B41FA5}">
                      <a16:colId xmlns:a16="http://schemas.microsoft.com/office/drawing/2014/main" val="1306712946"/>
                    </a:ext>
                  </a:extLst>
                </a:gridCol>
                <a:gridCol w="1707142">
                  <a:extLst>
                    <a:ext uri="{9D8B030D-6E8A-4147-A177-3AD203B41FA5}">
                      <a16:colId xmlns:a16="http://schemas.microsoft.com/office/drawing/2014/main" val="2741146518"/>
                    </a:ext>
                  </a:extLst>
                </a:gridCol>
                <a:gridCol w="6359968">
                  <a:extLst>
                    <a:ext uri="{9D8B030D-6E8A-4147-A177-3AD203B41FA5}">
                      <a16:colId xmlns:a16="http://schemas.microsoft.com/office/drawing/2014/main" val="3193047441"/>
                    </a:ext>
                  </a:extLst>
                </a:gridCol>
                <a:gridCol w="521758">
                  <a:extLst>
                    <a:ext uri="{9D8B030D-6E8A-4147-A177-3AD203B41FA5}">
                      <a16:colId xmlns:a16="http://schemas.microsoft.com/office/drawing/2014/main" val="228704521"/>
                    </a:ext>
                  </a:extLst>
                </a:gridCol>
                <a:gridCol w="484490">
                  <a:extLst>
                    <a:ext uri="{9D8B030D-6E8A-4147-A177-3AD203B41FA5}">
                      <a16:colId xmlns:a16="http://schemas.microsoft.com/office/drawing/2014/main" val="1376936084"/>
                    </a:ext>
                  </a:extLst>
                </a:gridCol>
              </a:tblGrid>
              <a:tr h="3130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　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英音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15277"/>
                  </a:ext>
                </a:extLst>
              </a:tr>
              <a:tr h="313037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26545373"/>
                  </a:ext>
                </a:extLst>
              </a:tr>
              <a:tr h="313037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9183297"/>
                  </a:ext>
                </a:extLst>
              </a:tr>
              <a:tr h="313037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7674389"/>
                  </a:ext>
                </a:extLst>
              </a:tr>
              <a:tr h="313037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5575535"/>
                  </a:ext>
                </a:extLst>
              </a:tr>
              <a:tr h="626075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7336164"/>
                  </a:ext>
                </a:extLst>
              </a:tr>
              <a:tr h="626075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78124417"/>
                  </a:ext>
                </a:extLst>
              </a:tr>
              <a:tr h="313037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5720211"/>
                  </a:ext>
                </a:extLst>
              </a:tr>
              <a:tr h="626075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5573583"/>
                  </a:ext>
                </a:extLst>
              </a:tr>
              <a:tr h="313037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6773252"/>
                  </a:ext>
                </a:extLst>
              </a:tr>
              <a:tr h="313037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77942883"/>
                  </a:ext>
                </a:extLst>
              </a:tr>
              <a:tr h="313037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2004155"/>
                  </a:ext>
                </a:extLst>
              </a:tr>
              <a:tr h="313037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4864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1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4D18D90A-409D-493E-C3FD-163D1E77D6CE}"/>
              </a:ext>
            </a:extLst>
          </p:cNvPr>
          <p:cNvSpPr/>
          <p:nvPr userDrawn="1"/>
        </p:nvSpPr>
        <p:spPr>
          <a:xfrm>
            <a:off x="262758" y="0"/>
            <a:ext cx="11666483" cy="6857999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666BB06-E7F5-580B-946A-58890D53BFB4}"/>
              </a:ext>
            </a:extLst>
          </p:cNvPr>
          <p:cNvCxnSpPr>
            <a:cxnSpLocks/>
          </p:cNvCxnSpPr>
          <p:nvPr userDrawn="1"/>
        </p:nvCxnSpPr>
        <p:spPr>
          <a:xfrm>
            <a:off x="504497" y="784225"/>
            <a:ext cx="110989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4D54ED-B84C-E359-AEAC-AE750A3DF9D4}"/>
              </a:ext>
            </a:extLst>
          </p:cNvPr>
          <p:cNvCxnSpPr>
            <a:cxnSpLocks/>
          </p:cNvCxnSpPr>
          <p:nvPr userDrawn="1"/>
        </p:nvCxnSpPr>
        <p:spPr>
          <a:xfrm>
            <a:off x="364840" y="6021284"/>
            <a:ext cx="1123858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E1E07F5-5BA0-C194-670C-4A02FF800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3" y="2758001"/>
            <a:ext cx="4178515" cy="176539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50E26A-91C5-5ACC-51B8-043CF07BC93E}"/>
              </a:ext>
            </a:extLst>
          </p:cNvPr>
          <p:cNvSpPr/>
          <p:nvPr userDrawn="1"/>
        </p:nvSpPr>
        <p:spPr>
          <a:xfrm>
            <a:off x="2370575" y="4717307"/>
            <a:ext cx="20361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六分钟英语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13607-22B8-6865-BF1B-85457CACA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00" y="4717307"/>
            <a:ext cx="899052" cy="561433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29B2C3-AE72-2256-7A5E-0F9C0B37F0E5}"/>
              </a:ext>
            </a:extLst>
          </p:cNvPr>
          <p:cNvSpPr/>
          <p:nvPr userDrawn="1"/>
        </p:nvSpPr>
        <p:spPr>
          <a:xfrm>
            <a:off x="901923" y="1129424"/>
            <a:ext cx="4121696" cy="129269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73EF253-27DE-60EE-100A-941AC3E673C2}"/>
              </a:ext>
            </a:extLst>
          </p:cNvPr>
          <p:cNvSpPr/>
          <p:nvPr userDrawn="1"/>
        </p:nvSpPr>
        <p:spPr>
          <a:xfrm>
            <a:off x="6177107" y="1129424"/>
            <a:ext cx="3733320" cy="4503578"/>
          </a:xfrm>
          <a:prstGeom prst="roundRect">
            <a:avLst>
              <a:gd name="adj" fmla="val 6223"/>
            </a:avLst>
          </a:prstGeom>
          <a:solidFill>
            <a:srgbClr val="E0E1E0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6597F6-AD9D-DE0F-CC38-0A49ABDCEBD7}"/>
              </a:ext>
            </a:extLst>
          </p:cNvPr>
          <p:cNvCxnSpPr>
            <a:cxnSpLocks/>
          </p:cNvCxnSpPr>
          <p:nvPr userDrawn="1"/>
        </p:nvCxnSpPr>
        <p:spPr>
          <a:xfrm>
            <a:off x="6269848" y="4879355"/>
            <a:ext cx="355700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FA7D7F-7628-7A48-6034-FFF7AF22A942}"/>
              </a:ext>
            </a:extLst>
          </p:cNvPr>
          <p:cNvGrpSpPr/>
          <p:nvPr userDrawn="1"/>
        </p:nvGrpSpPr>
        <p:grpSpPr>
          <a:xfrm>
            <a:off x="6177107" y="1081306"/>
            <a:ext cx="3776104" cy="400110"/>
            <a:chOff x="6404579" y="1224998"/>
            <a:chExt cx="3548632" cy="400110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1172C8C-C2EF-74BE-68D9-743B5A02590E}"/>
                </a:ext>
              </a:extLst>
            </p:cNvPr>
            <p:cNvSpPr/>
            <p:nvPr/>
          </p:nvSpPr>
          <p:spPr>
            <a:xfrm>
              <a:off x="6404579" y="1270227"/>
              <a:ext cx="3505847" cy="3241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9D547DD-F5EA-C22F-7C7A-F04D2C55C179}"/>
                </a:ext>
              </a:extLst>
            </p:cNvPr>
            <p:cNvGrpSpPr/>
            <p:nvPr/>
          </p:nvGrpSpPr>
          <p:grpSpPr>
            <a:xfrm>
              <a:off x="6493416" y="1352937"/>
              <a:ext cx="673948" cy="160942"/>
              <a:chOff x="4168042" y="766234"/>
              <a:chExt cx="567266" cy="135466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69BED5F-63A5-B65B-6716-62B1C935155E}"/>
                  </a:ext>
                </a:extLst>
              </p:cNvPr>
              <p:cNvSpPr/>
              <p:nvPr/>
            </p:nvSpPr>
            <p:spPr>
              <a:xfrm>
                <a:off x="4168042" y="766234"/>
                <a:ext cx="135466" cy="135466"/>
              </a:xfrm>
              <a:prstGeom prst="ellipse">
                <a:avLst/>
              </a:prstGeom>
              <a:solidFill>
                <a:srgbClr val="FF5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336598A-6446-A9E8-1ED5-88F978A442BA}"/>
                  </a:ext>
                </a:extLst>
              </p:cNvPr>
              <p:cNvSpPr/>
              <p:nvPr/>
            </p:nvSpPr>
            <p:spPr>
              <a:xfrm>
                <a:off x="4383942" y="766234"/>
                <a:ext cx="135466" cy="135466"/>
              </a:xfrm>
              <a:prstGeom prst="ellipse">
                <a:avLst/>
              </a:prstGeom>
              <a:solidFill>
                <a:srgbClr val="FEBC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5CFC68F-6BAA-0099-8B1D-39F9583C687B}"/>
                  </a:ext>
                </a:extLst>
              </p:cNvPr>
              <p:cNvSpPr/>
              <p:nvPr/>
            </p:nvSpPr>
            <p:spPr>
              <a:xfrm>
                <a:off x="4599842" y="766234"/>
                <a:ext cx="135466" cy="135466"/>
              </a:xfrm>
              <a:prstGeom prst="ellipse">
                <a:avLst/>
              </a:prstGeom>
              <a:solidFill>
                <a:srgbClr val="27C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468C9B-A435-5A74-D16E-44CFBA4BBEDB}"/>
                </a:ext>
              </a:extLst>
            </p:cNvPr>
            <p:cNvSpPr txBox="1"/>
            <p:nvPr/>
          </p:nvSpPr>
          <p:spPr>
            <a:xfrm>
              <a:off x="7228492" y="1224998"/>
              <a:ext cx="27247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WX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扫码查看往期图文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7332531-566E-4E9B-6D5A-F95DD11CEFF4}"/>
              </a:ext>
            </a:extLst>
          </p:cNvPr>
          <p:cNvSpPr/>
          <p:nvPr userDrawn="1"/>
        </p:nvSpPr>
        <p:spPr>
          <a:xfrm>
            <a:off x="6398257" y="1546755"/>
            <a:ext cx="3294135" cy="3233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8FD6FD-3939-42C0-E64D-72D9CD2715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27" y="1601305"/>
            <a:ext cx="3123903" cy="312390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80D535B-1A73-CB1F-9ECF-5F62314A89CC}"/>
              </a:ext>
            </a:extLst>
          </p:cNvPr>
          <p:cNvSpPr txBox="1"/>
          <p:nvPr userDrawn="1"/>
        </p:nvSpPr>
        <p:spPr>
          <a:xfrm>
            <a:off x="6370127" y="4882231"/>
            <a:ext cx="2223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</a:rPr>
              <a:t>本期公众号暗号：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7232679-8451-4D6B-2647-078AF306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5777" y="4879355"/>
            <a:ext cx="1240410" cy="475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6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65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CFB6F2D3-C12C-3E80-136B-09FF845FF2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44A601-11A4-FBB4-FD4A-135F2099F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800" dirty="0">
                <a:latin typeface="黑体" panose="02010609060101010101" pitchFamily="49" charset="-122"/>
                <a:ea typeface="黑体" panose="02010609060101010101" pitchFamily="49" charset="-122"/>
              </a:rPr>
              <a:t>title</a:t>
            </a:r>
            <a:endParaRPr lang="zh-CN" altLang="en-US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84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C4A39448-AF7D-30A0-70BF-4DFC14C76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dirty="0"/>
              <a:t>wordEn1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wordCnEx1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wordCn1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word1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wordSenEn1MixwordSenCn1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015439A-3CB0-9726-42BB-75B9026307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85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801F814-432D-6201-0E22-9AB15AA529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dirty="0"/>
              <a:t>wordEn2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wordCnEx2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wordCn2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word2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wordSenEn2MixwordSenCn2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794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DF4FABF1-998D-E246-73B2-E20B6C392E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dirty="0"/>
              <a:t>wordEn3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wordCnEx3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wordCn3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word3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wordSenEn3MixwordSenCn3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04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7D549C68-4099-1CE4-15F6-E5FE7D361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9364" y="2222535"/>
            <a:ext cx="9347200" cy="313932"/>
          </a:xfrm>
        </p:spPr>
        <p:txBody>
          <a:bodyPr/>
          <a:lstStyle/>
          <a:p>
            <a:r>
              <a:rPr lang="en-US" altLang="zh-CN" dirty="0"/>
              <a:t>{{wordCnEx1}}</a:t>
            </a:r>
            <a:endParaRPr lang="zh-CN" altLang="en-US" dirty="0"/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0E1E5DB-29E7-E09B-D2CA-486F33B811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79361" y="4654414"/>
            <a:ext cx="9315073" cy="313932"/>
          </a:xfrm>
        </p:spPr>
        <p:txBody>
          <a:bodyPr/>
          <a:lstStyle/>
          <a:p>
            <a:r>
              <a:rPr lang="en-US" altLang="zh-CN" dirty="0"/>
              <a:t>{{wordCnEx2}}</a:t>
            </a:r>
            <a:endParaRPr lang="zh-CN" altLang="en-US" dirty="0"/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761D9D48-2CC5-B98A-34D4-9C538051F2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79361" y="5451053"/>
            <a:ext cx="9327118" cy="313932"/>
          </a:xfrm>
        </p:spPr>
        <p:txBody>
          <a:bodyPr/>
          <a:lstStyle/>
          <a:p>
            <a:r>
              <a:rPr lang="en-US" altLang="zh-CN" dirty="0"/>
              <a:t>{{wordSenCn2}}</a:t>
            </a:r>
            <a:endParaRPr lang="zh-CN" altLang="en-US" dirty="0"/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8C44D24C-0380-803F-3A8C-C98085F218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79365" y="1818647"/>
            <a:ext cx="9347200" cy="313932"/>
          </a:xfrm>
        </p:spPr>
        <p:txBody>
          <a:bodyPr/>
          <a:lstStyle/>
          <a:p>
            <a:r>
              <a:rPr lang="en-US" altLang="zh-CN" dirty="0"/>
              <a:t>{{wordCn1}}</a:t>
            </a:r>
            <a:endParaRPr lang="zh-CN" altLang="en-US" dirty="0"/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FFA453C1-1E38-36BD-08E4-F2963F6E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79366" y="1395671"/>
            <a:ext cx="9347200" cy="313932"/>
          </a:xfrm>
        </p:spPr>
        <p:txBody>
          <a:bodyPr/>
          <a:lstStyle/>
          <a:p>
            <a:r>
              <a:rPr lang="en-US" altLang="zh-CN" dirty="0"/>
              <a:t>{{wordEn1}}</a:t>
            </a:r>
            <a:endParaRPr lang="zh-CN" altLang="en-US" dirty="0"/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B9665BE7-A340-C256-82E3-2AAD3A68CE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79363" y="2620428"/>
            <a:ext cx="9347200" cy="313932"/>
          </a:xfrm>
        </p:spPr>
        <p:txBody>
          <a:bodyPr/>
          <a:lstStyle/>
          <a:p>
            <a:r>
              <a:rPr lang="en-US" altLang="zh-CN" dirty="0"/>
              <a:t>{{wordSenEn1}}</a:t>
            </a:r>
            <a:endParaRPr lang="zh-CN" altLang="en-US" dirty="0"/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64A6FB8D-3DE5-111A-78C5-B351877D6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7324" y="3444135"/>
            <a:ext cx="9347200" cy="313932"/>
          </a:xfrm>
        </p:spPr>
        <p:txBody>
          <a:bodyPr/>
          <a:lstStyle/>
          <a:p>
            <a:r>
              <a:rPr lang="en-US" altLang="zh-CN" dirty="0"/>
              <a:t>{{word2}}</a:t>
            </a:r>
            <a:endParaRPr lang="zh-CN" altLang="en-US" dirty="0"/>
          </a:p>
        </p:txBody>
      </p:sp>
      <p:sp>
        <p:nvSpPr>
          <p:cNvPr id="33" name="文本占位符 8">
            <a:extLst>
              <a:ext uri="{FF2B5EF4-FFF2-40B4-BE49-F238E27FC236}">
                <a16:creationId xmlns:a16="http://schemas.microsoft.com/office/drawing/2014/main" id="{65E101A8-456E-C68C-8368-DDFA9786F0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79362" y="3026156"/>
            <a:ext cx="9347200" cy="313932"/>
          </a:xfrm>
        </p:spPr>
        <p:txBody>
          <a:bodyPr/>
          <a:lstStyle/>
          <a:p>
            <a:r>
              <a:rPr lang="en-US" altLang="zh-CN" dirty="0"/>
              <a:t>{{wordSenCn1}}</a:t>
            </a:r>
            <a:endParaRPr lang="zh-CN" altLang="en-US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83045AF1-7E75-2A2D-083C-EAB45E609C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84774" y="3827222"/>
            <a:ext cx="9347200" cy="313932"/>
          </a:xfrm>
        </p:spPr>
        <p:txBody>
          <a:bodyPr/>
          <a:lstStyle/>
          <a:p>
            <a:r>
              <a:rPr lang="en-US" altLang="zh-CN" dirty="0"/>
              <a:t>{{wordEn2}}</a:t>
            </a:r>
            <a:endParaRPr lang="zh-CN" altLang="en-US" dirty="0"/>
          </a:p>
        </p:txBody>
      </p:sp>
      <p:sp>
        <p:nvSpPr>
          <p:cNvPr id="35" name="文本占位符 10">
            <a:extLst>
              <a:ext uri="{FF2B5EF4-FFF2-40B4-BE49-F238E27FC236}">
                <a16:creationId xmlns:a16="http://schemas.microsoft.com/office/drawing/2014/main" id="{B975E7C7-5F38-7DA4-BC87-90AB482D2F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79362" y="4254602"/>
            <a:ext cx="9347200" cy="313932"/>
          </a:xfrm>
        </p:spPr>
        <p:txBody>
          <a:bodyPr/>
          <a:lstStyle/>
          <a:p>
            <a:r>
              <a:rPr lang="en-US" altLang="zh-CN" dirty="0"/>
              <a:t>{{wordCn2}}</a:t>
            </a:r>
            <a:endParaRPr lang="zh-CN" altLang="en-US" dirty="0"/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3C4223E9-4F9B-B0A7-773C-046C29BE4C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79367" y="1010617"/>
            <a:ext cx="9347200" cy="313932"/>
          </a:xfrm>
        </p:spPr>
        <p:txBody>
          <a:bodyPr/>
          <a:lstStyle/>
          <a:p>
            <a:r>
              <a:rPr lang="en-US" altLang="zh-CN" dirty="0"/>
              <a:t>{{word1}}</a:t>
            </a:r>
            <a:endParaRPr lang="zh-CN" altLang="en-US" dirty="0"/>
          </a:p>
        </p:txBody>
      </p:sp>
      <p:sp>
        <p:nvSpPr>
          <p:cNvPr id="37" name="文本占位符 12">
            <a:extLst>
              <a:ext uri="{FF2B5EF4-FFF2-40B4-BE49-F238E27FC236}">
                <a16:creationId xmlns:a16="http://schemas.microsoft.com/office/drawing/2014/main" id="{FD7EFFD1-A0C4-5E73-4D0B-1DF883B27D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79362" y="5051456"/>
            <a:ext cx="9347200" cy="313932"/>
          </a:xfrm>
        </p:spPr>
        <p:txBody>
          <a:bodyPr/>
          <a:lstStyle/>
          <a:p>
            <a:r>
              <a:rPr lang="en-US" altLang="zh-CN" dirty="0"/>
              <a:t>{{wordSenEn2}}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46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EAD049-F23C-CF51-10ED-34A818198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9364" y="2222535"/>
            <a:ext cx="9347200" cy="313932"/>
          </a:xfrm>
        </p:spPr>
        <p:txBody>
          <a:bodyPr/>
          <a:lstStyle/>
          <a:p>
            <a:r>
              <a:rPr lang="en-US" altLang="zh-CN" dirty="0"/>
              <a:t>{{wordCnEx3}}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35E1F-498B-BA59-1E73-684AAC3FA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79361" y="4654414"/>
            <a:ext cx="9315073" cy="313932"/>
          </a:xfrm>
        </p:spPr>
        <p:txBody>
          <a:bodyPr/>
          <a:lstStyle/>
          <a:p>
            <a:r>
              <a:rPr lang="en-US" altLang="zh-CN" dirty="0"/>
              <a:t>{{wordCnEx4}}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DDFAB-5D29-60EB-206C-B2CE4A635A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79361" y="5451053"/>
            <a:ext cx="9327118" cy="313932"/>
          </a:xfrm>
        </p:spPr>
        <p:txBody>
          <a:bodyPr/>
          <a:lstStyle/>
          <a:p>
            <a:r>
              <a:rPr lang="en-US" altLang="zh-CN" dirty="0"/>
              <a:t>{{wordSenCn4}}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C451A3-3BFB-4F3A-D4EF-2E8F0AAC9A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79365" y="1818647"/>
            <a:ext cx="9347200" cy="313932"/>
          </a:xfrm>
        </p:spPr>
        <p:txBody>
          <a:bodyPr/>
          <a:lstStyle/>
          <a:p>
            <a:r>
              <a:rPr lang="en-US" altLang="zh-CN" dirty="0"/>
              <a:t>{{wordCn3}}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1FD8826-DE4B-6719-1C38-ADD760622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79366" y="1395671"/>
            <a:ext cx="9347200" cy="313932"/>
          </a:xfrm>
        </p:spPr>
        <p:txBody>
          <a:bodyPr/>
          <a:lstStyle/>
          <a:p>
            <a:r>
              <a:rPr lang="en-US" altLang="zh-CN" dirty="0"/>
              <a:t>{{wordEn3}}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DD57168-EB93-9F93-FCA1-5AD165BD73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79363" y="2620428"/>
            <a:ext cx="9347200" cy="313932"/>
          </a:xfrm>
        </p:spPr>
        <p:txBody>
          <a:bodyPr/>
          <a:lstStyle/>
          <a:p>
            <a:r>
              <a:rPr lang="en-US" altLang="zh-CN" dirty="0"/>
              <a:t>{{wordSenEn3}}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8116CFF-2570-C80C-384C-576D4EAD03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7324" y="3444135"/>
            <a:ext cx="9347200" cy="313932"/>
          </a:xfrm>
        </p:spPr>
        <p:txBody>
          <a:bodyPr/>
          <a:lstStyle/>
          <a:p>
            <a:r>
              <a:rPr lang="en-US" altLang="zh-CN" dirty="0"/>
              <a:t>{{word4}}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C41B7EA-492B-41D6-422F-92362A914A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79362" y="3026156"/>
            <a:ext cx="9347200" cy="313932"/>
          </a:xfrm>
        </p:spPr>
        <p:txBody>
          <a:bodyPr/>
          <a:lstStyle/>
          <a:p>
            <a:r>
              <a:rPr lang="en-US" altLang="zh-CN" dirty="0"/>
              <a:t>{{wordSenCn3}}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7F04B27-A7C1-E157-C7A7-E01D8CDB95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84774" y="3827222"/>
            <a:ext cx="9347200" cy="313932"/>
          </a:xfrm>
        </p:spPr>
        <p:txBody>
          <a:bodyPr/>
          <a:lstStyle/>
          <a:p>
            <a:r>
              <a:rPr lang="en-US" altLang="zh-CN" dirty="0"/>
              <a:t>{{wordEn4}}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D7F5603-77E3-BCED-2640-A129BD0026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79362" y="4254602"/>
            <a:ext cx="9347200" cy="313932"/>
          </a:xfrm>
        </p:spPr>
        <p:txBody>
          <a:bodyPr/>
          <a:lstStyle/>
          <a:p>
            <a:r>
              <a:rPr lang="en-US" altLang="zh-CN" dirty="0"/>
              <a:t>{{wordCn4}}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A5673CB-B881-0DF7-E85A-7B4471D49E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79367" y="1010617"/>
            <a:ext cx="9347200" cy="313932"/>
          </a:xfrm>
        </p:spPr>
        <p:txBody>
          <a:bodyPr/>
          <a:lstStyle/>
          <a:p>
            <a:r>
              <a:rPr lang="en-US" altLang="zh-CN" dirty="0"/>
              <a:t>{{word3}}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32C6E1F-149D-3782-0EBC-2CA83DDE13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79362" y="5051456"/>
            <a:ext cx="9347200" cy="313932"/>
          </a:xfrm>
        </p:spPr>
        <p:txBody>
          <a:bodyPr/>
          <a:lstStyle/>
          <a:p>
            <a:r>
              <a:rPr lang="en-US" altLang="zh-CN" dirty="0"/>
              <a:t>{{wordSenEn4}}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70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3">
            <a:extLst>
              <a:ext uri="{FF2B5EF4-FFF2-40B4-BE49-F238E27FC236}">
                <a16:creationId xmlns:a16="http://schemas.microsoft.com/office/drawing/2014/main" id="{AA728E36-438C-637B-C66F-14769FF0C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9364" y="2222535"/>
            <a:ext cx="9347200" cy="313932"/>
          </a:xfrm>
        </p:spPr>
        <p:txBody>
          <a:bodyPr/>
          <a:lstStyle/>
          <a:p>
            <a:r>
              <a:rPr lang="en-US" altLang="zh-CN" dirty="0"/>
              <a:t>{{wordCnEx5}}</a:t>
            </a:r>
            <a:endParaRPr lang="zh-CN" altLang="en-US" dirty="0"/>
          </a:p>
        </p:txBody>
      </p:sp>
      <p:sp>
        <p:nvSpPr>
          <p:cNvPr id="3" name="文本占位符 14">
            <a:extLst>
              <a:ext uri="{FF2B5EF4-FFF2-40B4-BE49-F238E27FC236}">
                <a16:creationId xmlns:a16="http://schemas.microsoft.com/office/drawing/2014/main" id="{8845DC85-92FD-70CC-DE4F-AF20BCC553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79361" y="4654414"/>
            <a:ext cx="9315073" cy="313932"/>
          </a:xfrm>
        </p:spPr>
        <p:txBody>
          <a:bodyPr/>
          <a:lstStyle/>
          <a:p>
            <a:r>
              <a:rPr lang="en-US" altLang="zh-CN" dirty="0"/>
              <a:t>{{wordCnEx6}}</a:t>
            </a:r>
            <a:endParaRPr lang="zh-CN" altLang="en-US" dirty="0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B9FB2752-45C0-7D9B-0DC2-FCC9B8B22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79361" y="5451053"/>
            <a:ext cx="9327118" cy="313932"/>
          </a:xfrm>
        </p:spPr>
        <p:txBody>
          <a:bodyPr/>
          <a:lstStyle/>
          <a:p>
            <a:r>
              <a:rPr lang="en-US" altLang="zh-CN"/>
              <a:t>{{wordSenCn6}}</a:t>
            </a:r>
            <a:endParaRPr lang="zh-CN" altLang="en-US" dirty="0"/>
          </a:p>
        </p:txBody>
      </p:sp>
      <p:sp>
        <p:nvSpPr>
          <p:cNvPr id="5" name="文本占位符 16">
            <a:extLst>
              <a:ext uri="{FF2B5EF4-FFF2-40B4-BE49-F238E27FC236}">
                <a16:creationId xmlns:a16="http://schemas.microsoft.com/office/drawing/2014/main" id="{13CB43EB-6015-568F-25E9-0C4CF2687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79365" y="1818647"/>
            <a:ext cx="9347200" cy="313932"/>
          </a:xfrm>
        </p:spPr>
        <p:txBody>
          <a:bodyPr/>
          <a:lstStyle/>
          <a:p>
            <a:r>
              <a:rPr lang="en-US" altLang="zh-CN" dirty="0"/>
              <a:t>{{wordCn5}}</a:t>
            </a:r>
            <a:endParaRPr lang="zh-CN" altLang="en-US" dirty="0"/>
          </a:p>
        </p:txBody>
      </p:sp>
      <p:sp>
        <p:nvSpPr>
          <p:cNvPr id="6" name="文本占位符 17">
            <a:extLst>
              <a:ext uri="{FF2B5EF4-FFF2-40B4-BE49-F238E27FC236}">
                <a16:creationId xmlns:a16="http://schemas.microsoft.com/office/drawing/2014/main" id="{4285D7C4-F3AE-1632-3A45-ADCDE765F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79366" y="1395671"/>
            <a:ext cx="9347200" cy="313932"/>
          </a:xfrm>
        </p:spPr>
        <p:txBody>
          <a:bodyPr/>
          <a:lstStyle/>
          <a:p>
            <a:r>
              <a:rPr lang="en-US" altLang="zh-CN" dirty="0"/>
              <a:t>{{wordEn5}}</a:t>
            </a:r>
            <a:endParaRPr lang="zh-CN" altLang="en-US" dirty="0"/>
          </a:p>
        </p:txBody>
      </p:sp>
      <p:sp>
        <p:nvSpPr>
          <p:cNvPr id="7" name="文本占位符 18">
            <a:extLst>
              <a:ext uri="{FF2B5EF4-FFF2-40B4-BE49-F238E27FC236}">
                <a16:creationId xmlns:a16="http://schemas.microsoft.com/office/drawing/2014/main" id="{37BB918D-CD7A-BA0E-8F6B-5A62EBD8F5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79363" y="2620428"/>
            <a:ext cx="9347200" cy="313932"/>
          </a:xfrm>
        </p:spPr>
        <p:txBody>
          <a:bodyPr/>
          <a:lstStyle/>
          <a:p>
            <a:r>
              <a:rPr lang="en-US" altLang="zh-CN" dirty="0"/>
              <a:t>{{wordSenEn5}}</a:t>
            </a:r>
            <a:endParaRPr lang="zh-CN" altLang="en-US" dirty="0"/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4A0DE644-D24F-B284-7C43-CD3EC16D09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7324" y="3444135"/>
            <a:ext cx="9347200" cy="313932"/>
          </a:xfrm>
        </p:spPr>
        <p:txBody>
          <a:bodyPr/>
          <a:lstStyle/>
          <a:p>
            <a:r>
              <a:rPr lang="en-US" altLang="zh-CN" dirty="0"/>
              <a:t>{{word6}}</a:t>
            </a:r>
            <a:endParaRPr lang="zh-CN" altLang="en-US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324C892A-E885-59B9-7B9B-F75069668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79362" y="3026156"/>
            <a:ext cx="9347200" cy="313932"/>
          </a:xfrm>
        </p:spPr>
        <p:txBody>
          <a:bodyPr/>
          <a:lstStyle/>
          <a:p>
            <a:r>
              <a:rPr lang="en-US" altLang="zh-CN" dirty="0"/>
              <a:t>{{wordSenCn5}}</a:t>
            </a:r>
            <a:endParaRPr lang="zh-CN" altLang="en-US" dirty="0"/>
          </a:p>
        </p:txBody>
      </p:sp>
      <p:sp>
        <p:nvSpPr>
          <p:cNvPr id="10" name="文本占位符 21">
            <a:extLst>
              <a:ext uri="{FF2B5EF4-FFF2-40B4-BE49-F238E27FC236}">
                <a16:creationId xmlns:a16="http://schemas.microsoft.com/office/drawing/2014/main" id="{3D78468C-3E2E-063A-8A66-63472AF1CA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84774" y="3827222"/>
            <a:ext cx="9347200" cy="313932"/>
          </a:xfrm>
        </p:spPr>
        <p:txBody>
          <a:bodyPr/>
          <a:lstStyle/>
          <a:p>
            <a:r>
              <a:rPr lang="en-US" altLang="zh-CN" dirty="0"/>
              <a:t>{{wordEn6}}</a:t>
            </a:r>
            <a:endParaRPr lang="zh-CN" altLang="en-US" dirty="0"/>
          </a:p>
        </p:txBody>
      </p:sp>
      <p:sp>
        <p:nvSpPr>
          <p:cNvPr id="11" name="文本占位符 22">
            <a:extLst>
              <a:ext uri="{FF2B5EF4-FFF2-40B4-BE49-F238E27FC236}">
                <a16:creationId xmlns:a16="http://schemas.microsoft.com/office/drawing/2014/main" id="{3317D6BE-DBDE-DA49-3DA2-31DAA4B65E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79362" y="4254602"/>
            <a:ext cx="9347200" cy="313932"/>
          </a:xfrm>
        </p:spPr>
        <p:txBody>
          <a:bodyPr/>
          <a:lstStyle/>
          <a:p>
            <a:r>
              <a:rPr lang="en-US" altLang="zh-CN" dirty="0"/>
              <a:t>{{wordCn6}}</a:t>
            </a:r>
            <a:endParaRPr lang="zh-CN" altLang="en-US" dirty="0"/>
          </a:p>
        </p:txBody>
      </p:sp>
      <p:sp>
        <p:nvSpPr>
          <p:cNvPr id="12" name="文本占位符 23">
            <a:extLst>
              <a:ext uri="{FF2B5EF4-FFF2-40B4-BE49-F238E27FC236}">
                <a16:creationId xmlns:a16="http://schemas.microsoft.com/office/drawing/2014/main" id="{515E13B4-C0E3-FE65-6362-3A7B62B205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79367" y="1010617"/>
            <a:ext cx="9347200" cy="313932"/>
          </a:xfrm>
        </p:spPr>
        <p:txBody>
          <a:bodyPr/>
          <a:lstStyle/>
          <a:p>
            <a:r>
              <a:rPr lang="en-US" altLang="zh-CN" dirty="0"/>
              <a:t>{{word5}}</a:t>
            </a:r>
            <a:endParaRPr lang="zh-CN" altLang="en-US" dirty="0"/>
          </a:p>
        </p:txBody>
      </p: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5B2A06FE-A614-4C08-BF0D-050FFD186E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79362" y="5051456"/>
            <a:ext cx="9347200" cy="313932"/>
          </a:xfrm>
        </p:spPr>
        <p:txBody>
          <a:bodyPr/>
          <a:lstStyle/>
          <a:p>
            <a:r>
              <a:rPr lang="en-US" altLang="zh-CN" dirty="0"/>
              <a:t>{{wordSenEn6}}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27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39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7F16D4-3623-3E45-BD5F-37B384862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214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130</Words>
  <Application>Microsoft Office PowerPoint</Application>
  <PresentationFormat>宽屏</PresentationFormat>
  <Paragraphs>58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思源黑体 CN Bold</vt:lpstr>
      <vt:lpstr>Open Sans</vt:lpstr>
      <vt:lpstr>等线</vt:lpstr>
      <vt:lpstr>得意黑</vt:lpstr>
      <vt:lpstr>Cascadia Mono SemiBold</vt:lpstr>
      <vt:lpstr>黑体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 Yo</dc:creator>
  <cp:lastModifiedBy>Yo Yo</cp:lastModifiedBy>
  <cp:revision>32</cp:revision>
  <dcterms:created xsi:type="dcterms:W3CDTF">2025-02-14T12:11:07Z</dcterms:created>
  <dcterms:modified xsi:type="dcterms:W3CDTF">2025-02-14T12:45:37Z</dcterms:modified>
</cp:coreProperties>
</file>